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hallspb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sonhaus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us.spb.ru/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re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tiqaq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club355006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tiqaqa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titiqaqa" TargetMode="External"/><Relationship Id="rId4" Type="http://schemas.openxmlformats.org/officeDocument/2006/relationships/hyperlink" Target="https://vk.com/titiqaq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kfo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itiqaqa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gup.mogilev.by/library/images/dat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249382"/>
            <a:ext cx="4481425" cy="63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3890" y="223788"/>
            <a:ext cx="66363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«Международный день пожилых людей» отмечается ежегодно 1 октября во всем мире.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Напомним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учрежден он был 14 декабря 1990 года, инициатором его создания стала Генеральная Ассамблея ООН. 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пожилого человека – это добрый и светлый праздник, в который мы окружаем особым вниманием наших родителей, бабушек и дедушек.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праздник очень важен сегодня, т. к. он позволяет привлечь внимание к многочисленным проблемам пожилых людей, существующим в современном обществе.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помнить о потребностях пожилых людей, а также проблеме демографического старения общества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127108"/>
            <a:ext cx="10986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(суббота)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Маугли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музыкальный спектакль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"Мюзик-Холле"</a:t>
            </a:r>
            <a:endParaRPr lang="ru-RU" sz="3200" b="1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kidsreview.ru/sites/default/files/styles/card_600_400/public/04/20/2016_-_2048/nst_7025_resize_-_kopi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214745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8400" y="1356020"/>
            <a:ext cx="5458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Маугли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"Мюзик-Холле" - музыкальный спектакль по мотивам рассказов "Книга джунглей" Р. Киплинга для детей 3-12 лет.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при поддержке детской студии "Мюзик-Холла", выпускники которой исполняют роли в музыкальной сказке.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1 час 20 минут (без антракта).</a:t>
            </a:r>
            <a:endParaRPr lang="ru-RU" sz="2400" b="0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8945" y="5293366"/>
            <a:ext cx="387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http://www.musichallspb.ru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381" y="113298"/>
            <a:ext cx="9767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(воскресенье)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"Серебряное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копытце", интерактивный спектакль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</a:t>
            </a:r>
            <a:r>
              <a:rPr lang="ru-RU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Karlsson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Фонтанке</a:t>
            </a:r>
            <a:endParaRPr lang="ru-RU" sz="3200" b="1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kidsreview.ru/sites/default/files/styles/card_600_400/public/05/23/2019_-_2340/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235527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9964" y="1854783"/>
            <a:ext cx="5541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"Серебряное копытце" - интерактивный кукольный спектакль о волшебном козлике по мотивам одноименной сказки П.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Бажова.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детей от 4 до 8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час, без антракта.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предварительная запись.</a:t>
            </a:r>
            <a:endParaRPr lang="ru-RU" sz="2400" b="0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6775" y="5073596"/>
            <a:ext cx="3768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сайте: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://www.karlssonhaus.ru/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0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1355uz.mskobr.ru/images/%20%D1%83%D1%87%D0%B8%D1%82%D0%B5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700964"/>
            <a:ext cx="5267902" cy="32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9637" y="346363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5 октября 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странах свой праздник отмечают учителя, который был учрежден в 1994 году как Всемирный день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праздник всех учителей, преподавателей и работников сферы образования — день, в который отмечаются роль и заслуги учителей в процессе качественного образования на всех уровнях, а также их неоценимый вклад в развитие общества.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предпосылкой для учреждения Дня учителя стала состоявшаяся 5 октября 1966 года в Париже Специальная межправительственная конференция о статусе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14555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950" y="279461"/>
            <a:ext cx="42569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(суббота) </a:t>
            </a:r>
          </a:p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 цирка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Цирке на Фонтанке</a:t>
            </a:r>
            <a:endParaRPr lang="ru-RU" sz="3200" b="1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182" y="1849121"/>
            <a:ext cx="6594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 5 октября 2019 года, в Цирке на Фонтанке, соберется целое созвездие талантливых артистов разнообразных жанров, которые подарят зрителям завораживающее дух фонтанное шоу, наполненное яркими красками современных технологий и загадками истинной магии цирка, а также демонстрацию феноменальных способностей артистов и мастерство дрессированных животных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Ð£Ð²ÐµÐ»Ð¸ÑÐµÐ½Ð½Ð¾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1" y="458097"/>
            <a:ext cx="4125479" cy="59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26182" y="562432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сайте: 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айт организаторов"/>
              </a:rPr>
              <a:t>http://www.circus.spb.ru/ru/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6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764" y="0"/>
            <a:ext cx="8035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(воскресенье)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"Палеонтология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мастер-класс по лепке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студии "Оранжерея" на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Стачек</a:t>
            </a:r>
            <a:endParaRPr lang="ru-RU" sz="3200" b="1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kidsreview.ru/sites/default/files/styles/card_600_400/public/10/01/2019_-_1332/fullsizerend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2046778"/>
            <a:ext cx="4239492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8144" y="1694350"/>
            <a:ext cx="74953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"Палеонтология" - мастер-класс по лепке из полимерной глины для дошкольников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 лет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студии "Оранжерея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узнают, откуда людям известно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динозаврах 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кто такой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палеонтолог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попробуют себя в роли учёного и воссоздадут из полимерной глины облик одних из самых древнейших животных на Земле.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Полимерная глина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пачкается,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прилипает к рукам или одежде, имеет приятный запах,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безопасна.</a:t>
            </a:r>
          </a:p>
          <a:p>
            <a:pPr algn="just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 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в стоимость занятия. Каждый участник забирает свою работу домой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обязательна.</a:t>
            </a:r>
            <a:endParaRPr lang="ru-RU" sz="2400" b="0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45" y="5226156"/>
            <a:ext cx="3872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рейти на сайт"/>
              </a:rPr>
              <a:t>https://orangerea.ru/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2" y="0"/>
            <a:ext cx="10945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октября (суббота)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"Заячья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избушка",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кукольного театра "Сени"</a:t>
            </a:r>
            <a:endParaRPr lang="ru-RU" sz="3200" b="1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kidsreview.ru/sites/default/files/styles/card_600_400/public/10/02/2019_-_0154/xwo2adobj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870364"/>
            <a:ext cx="6213764" cy="41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0" y="1310128"/>
            <a:ext cx="4959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"Заячья избушка" - кукольный спектакль для детей 3-10 лет про избушку, которую Лиса отняла у Зайца.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минут.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 обязательна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Бронь билетов - в группе театра в VK или по телефону +7 (921) 380-72-84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0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сайте: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рейти на сайт"/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tooltip="Перейти на сайт"/>
            </a:endParaRP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://vk.com/club35500620</a:t>
            </a:r>
            <a:endParaRPr lang="ru-RU" sz="2400" b="0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2" y="154817"/>
            <a:ext cx="8174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октября (воскресение)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"Титикака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выставка рекордов и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</a:t>
            </a:r>
            <a:endParaRPr lang="ru-RU" sz="3200" b="1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kidsreview.ru/sites/default/files/styles/card_198_198/public/01/15/2019_-_1753/phot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2" y="1476363"/>
            <a:ext cx="3408219" cy="32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8655" y="1476363"/>
            <a:ext cx="77862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Казанской, 7,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музей мировых рекордов и необычных фактов «Титикака».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собрано более 70 диковинных, а порой и шокирующих экспонатов, привезенных создателями музея из Японии, Китая, Германии, Перу, Боливии, США, Австралии, Индонезии, Швейцарии и Великобритании.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узнать, где звери производят кофе и как пахнет самый жуткий цветок планеты, побывать в сердце кита и сделать 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челюстях самой большой акулы в мире, увидеть людей из Книги рекордов Гиннесса, примерить ботинки самого высокого в мире человека и многое другое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лет включительно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бесплатно.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036" y="5017687"/>
            <a:ext cx="3726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Узнать подробности можно 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Roboto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"/>
              </a:rPr>
              <a:t>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официальном сайте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"/>
              </a:rPr>
              <a:t>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 tooltip="Перейти на сайт"/>
              </a:rPr>
              <a:t> </a:t>
            </a:r>
            <a:endParaRPr lang="ru-RU" dirty="0" smtClean="0">
              <a:solidFill>
                <a:schemeClr val="bg1">
                  <a:lumMod val="50000"/>
                </a:schemeClr>
              </a:solidFill>
              <a:hlinkClick r:id="rId3" tooltip="Перейти на сайт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 tooltip="Перейти на сайт"/>
              </a:rPr>
              <a:t>https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 tooltip="Перейти на сайт"/>
              </a:rPr>
              <a:t>://titiqaqa.ru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 tooltip="Перейти на сайт"/>
              </a:rPr>
              <a:t>https://vk.com/titiqaqa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 tooltip="Перейти на сайт"/>
              </a:rPr>
              <a:t>https://www.instagram.com/titiqaqa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"/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891" y="110836"/>
            <a:ext cx="8091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(суббота)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"Храбрый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и великан", спектакль театра "Кукольный формат"</a:t>
            </a:r>
            <a:endParaRPr lang="ru-RU" sz="3200" b="1" i="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kidsreview.ru/sites/default/files/styles/card_600_400/public/09/25/2018_-_1242/dsc_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2382982"/>
            <a:ext cx="5631873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4546" y="2205425"/>
            <a:ext cx="54171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«Храбрый мальчик и великан» - это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мальчика, отправившегося искать счастье для всех людей.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он встретит новых друзей, поможет Рыбке, Птичке и Лисичке и одолеет Глупого великана и его Злую жену.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546" y="5463524"/>
            <a:ext cx="5763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 tooltip="Перейти на сайт"/>
              </a:rPr>
              <a:t>http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 tooltip="Перейти на сайт"/>
              </a:rPr>
              <a:t>://www.kukfo.ru/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Roboto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 tooltip="Перейти на сайт"/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  <a:hlinkClick r:id="rId4" tooltip="Перейти на сайт"/>
            </a:endParaRPr>
          </a:p>
        </p:txBody>
      </p:sp>
    </p:spTree>
    <p:extLst>
      <p:ext uri="{BB962C8B-B14F-4D97-AF65-F5344CB8AC3E}">
        <p14:creationId xmlns:p14="http://schemas.microsoft.com/office/powerpoint/2010/main" val="243240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1.stc.all.kpcdn.net/putevoditel/projectid_346574/images/tild3334-3937-4837-a462-303365376537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" y="2067275"/>
            <a:ext cx="6155829" cy="35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1637" y="1363326"/>
            <a:ext cx="54309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военного связиста - это праздник всех тех, кто имеет отношение к войскам или подразделениям связи в Российской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отмечают его не только военнослужащие, но и гражданские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праздника фиксированная - 20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в 1919 году как самостоятельное подразделение были образованы специальные войска связи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им исполняется 100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7783" y="28610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(воскресенье) 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связиста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2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7" y="1363326"/>
            <a:ext cx="5430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7783" y="2861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(воскресенье) </a:t>
            </a:r>
          </a:p>
        </p:txBody>
      </p:sp>
      <p:pic>
        <p:nvPicPr>
          <p:cNvPr id="8194" name="Picture 2" descr="https://event-map.ru/sites/default/files/2017-08/Postoyannaya%20ehkspoziciya%20%C2%ABSvyaz%27%20s%20vnezemnymi%20civilizaciyami%C2%BB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1594158"/>
            <a:ext cx="6693125" cy="444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7961" y="1824838"/>
            <a:ext cx="4421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связиста предлагаем посетить Центральный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связи имени А. С.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Попова.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Санкт-Петербург, Почтамтский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пер.,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2691" y="4594674"/>
            <a:ext cx="3932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сайте: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https://www.rustelecom-museum.ru/</a:t>
            </a:r>
            <a:endParaRPr lang="ru-RU" sz="2400" u="sng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67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529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2019-09-12T10:44:51Z</dcterms:created>
  <dcterms:modified xsi:type="dcterms:W3CDTF">2019-10-24T19:39:35Z</dcterms:modified>
</cp:coreProperties>
</file>