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6" r:id="rId3"/>
    <p:sldId id="259" r:id="rId4"/>
    <p:sldId id="256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0B458-10E6-4267-B1AD-8E72832A105E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D8E03-4176-4F37-A114-054C760957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5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8E03-4176-4F37-A114-054C7609575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6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67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0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2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0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60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6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0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6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2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8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2A97F-04B5-4FC5-9098-E7A83E01B98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90CF-9758-4B5A-8962-CE46C7FC4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9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eatrkarambol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kvyborgsky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lanetary-spb.ru/afisha/events/interaktivnaya-programma-sozvezdie-umki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rim.spb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circus.spb.ru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usichallspb.ru/afisha/malysh-i-karlso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karlssonhaus.ru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rlssonhaus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9849" y="204021"/>
            <a:ext cx="10355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апреля (суббота)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"Чудо-дерево, или Карнавал Чуковского", спектакль для детей от 3 до 10 лет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"Карамболь" в концертном зале "У Финляндского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1308" y="4793673"/>
            <a:ext cx="5860473" cy="168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www.teatrkarambol.ru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Арсенальная набережная, 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13/1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7589" y="2046640"/>
            <a:ext cx="588659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Мюзикл в двух частях по сказкам и стихам К.И. Чуковского в постановке театра "Карамболь". Первая часть - "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Тараканище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Федорино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горе"; вторая часть - "Бар-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-лей!". 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от 3 до 10 лет.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- 1,5 часа, антракт есть. В спектакле заняты оркестр, балет и детская студия театра "Карамболь".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www.kidsreview.ru/sites/default/files/styles/card_600_400/public/02/27/2017_-_1756/mm_58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8" y="2046640"/>
            <a:ext cx="5596058" cy="373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86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апреля (воскресенье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"Еж и К", спектакль для детей от 3 до 12 лет в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НТЮЗе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62254" y="3498817"/>
            <a:ext cx="54448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://dkvyborgsky.ru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ул. Комиссара Смирнова, д. 15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www.kidsreview.ru/sites/default/files/styles/card_600_400/public/11/28/2017_-_2354/romanov-iskrenko-2014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56" y="1593817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62254" y="1593817"/>
            <a:ext cx="57634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"Еж и К" - музыкальный спектакль-игра по пьесам ленинградской писательницы Нины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Гернет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"Гусенок" и "Полянка" для детей от 3 до 12 лет. 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час, антракт есть.</a:t>
            </a:r>
          </a:p>
        </p:txBody>
      </p:sp>
    </p:spTree>
    <p:extLst>
      <p:ext uri="{BB962C8B-B14F-4D97-AF65-F5344CB8AC3E}">
        <p14:creationId xmlns:p14="http://schemas.microsoft.com/office/powerpoint/2010/main" val="50399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апреля (суббота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"Созвездие Умки", интерактивная программа для детей 4-8 лет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Петербургском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планетарии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778" y="5888503"/>
            <a:ext cx="5344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>
                <a:hlinkClick r:id="rId2" tooltip="Перейти на сайт"/>
              </a:rPr>
              <a:t>http://planetary-spb.ru/afisha/events/interaktivnaya-programma-sozvezdie-umki/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80618" y="1336078"/>
            <a:ext cx="595666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история о юном и любознательном медвежонке, для которого мир кажется большим и загадочным. В погоне за Рыбой-Солнцем Умка отправляется в увлекательное путешествие с Северного Полюса на Южный, где находит ответы на самые важные для него вопросы: почему хрустят льдины, вкусное ли северное сияние и кто такие люди. На пути ему встречаются моржи, нарвалы, овцебыки и даже полярные совы. Всем юным зрителям Умка с удовольствием расскажет о северной жизни и обитателях Арктики и Антарктики. Встреча с бесстрашным северным мальчиком подарит Умке не только настоящего друга, но и знания о том, насколько прекрасна наша планета Земля и какие пугающие экологические изменения с ней происходят. Мальчик расскажет, как мы можем помочь нашей живой, уникальной и такой красивой планете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Продолжительность: 1 час. 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обязательна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Александровский парк, д. 4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pic>
        <p:nvPicPr>
          <p:cNvPr id="3" name="Picture 2" descr="https://www.kidsreview.ru/sites/default/files/styles/card_600_400/public/03/05/2021_-_1621/zz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18" y="172871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1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6" y="178588"/>
            <a:ext cx="900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апреля (воскресенье)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"Конек-Горбунок", спектакль для детей от 4 до 10 лет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Театре драматических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импровизаций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633" y="5887239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>
                <a:hlinkClick r:id="rId2"/>
              </a:rPr>
              <a:t>http://www.drim.spb.ru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23710" y="1937752"/>
            <a:ext cx="58881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"Конек-Горбунок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Театре драматических импровизаций - сказка Петра Ершова про Ивана-дурака, Жар-Птицу, Царь-девицу и Конька-Горбунка оформлена в виде балаганного представления: скоморохи разыгрывают то народное гулянье, то оперу, то балет.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сопровождается живой музыкой. Для детей от 4 до 10 лет. Продолжительность: 1 час.  В ролях: В.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Бабайцева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 Аверьянова, С. Смирнов, А. Резцов, С. Глухов, Е. Балашова, О. Цветкова, Е.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Бенисович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Асерецкая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Н. Швец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проспект Стачек, д. 72</a:t>
            </a:r>
          </a:p>
        </p:txBody>
      </p:sp>
      <p:pic>
        <p:nvPicPr>
          <p:cNvPr id="4098" name="Picture 2" descr="https://www.kidsreview.ru/sites/default/files/styles/card_600_400/public/08/11/2017_-_1621/kon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1938694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39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892" y="86376"/>
            <a:ext cx="900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апреля (суббота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день цирка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Знаменитый цирк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Togni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манеже Цирка на Фонтанке!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7927" y="4950610"/>
            <a:ext cx="5344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www.circus.spb.ru/</a:t>
            </a:r>
            <a:r>
              <a:rPr lang="ru-RU" dirty="0" smtClean="0"/>
              <a:t> </a:t>
            </a:r>
          </a:p>
          <a:p>
            <a:pPr algn="just"/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набережная реки Фонтанки д.3, Литера а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02036" y="1680552"/>
            <a:ext cx="59851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 известный «Итальянский цирк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Togni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Circo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Togni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 котором существование одноименной династии насчитывает уже более 150 лет, готов удивить культурную столицу России мэтрами циркового искусства итальянского цирка!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Цирке на Фонтанке незабываемое масштабное представление с участием дрессировщиков слонов и тигров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Тоньи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итальянские артисты находятся уже более трех лет. С успешными гастролями они проехали по всей нашей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стране.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Притязательный петербургский зритель как никто другой знаком с выступлением мастеров итальянского циркового искусства и поэтому высоко оценит качество исполнения цирковых номеров на манеже Цирка на Фонтанке.</a:t>
            </a:r>
          </a:p>
        </p:txBody>
      </p:sp>
      <p:pic>
        <p:nvPicPr>
          <p:cNvPr id="5122" name="Picture 2" descr="https://www.circus.spb.ru/templates/2_togni4/images/slider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27" y="1472734"/>
            <a:ext cx="5237018" cy="349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70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апреля (воскресенье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"Малыш и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Карлсон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мюзикл для детей в "Мюзик-Холле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" y="5167227"/>
            <a:ext cx="61791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www.musichallspb.ru/afisha/malysh-i-karlson</a:t>
            </a:r>
            <a:endParaRPr lang="ru-RU" dirty="0" smtClean="0"/>
          </a:p>
          <a:p>
            <a:pPr algn="just"/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Александровский парк, д. 4  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00800" y="1104576"/>
            <a:ext cx="55972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Санкт-Петербургский музыкально-драматический театр "Синяя птица"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семейный мюзикл «Малыш и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карлсон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мотивам повести А. Линдгрен. Детей и их родителей ждет история о невероятных приключениях Малыша и его друга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Карлсона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зрители встретятся с хитрыми воришками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Филле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Рулле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обаятельной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домомучительницей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Фрекен Бок и самыми добродушными на свете приведениями.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спектакле примут участие заслуженная артистка России Валентина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Кособуцкая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актриса театра и кино Юлия Рудина, солист Театра музыкальной комедии Павел Григорьев и другие артисты. Постановщик музыкальной комедии - Заслуженный артист России Александр Исаков, художественный руководитель проекта - Анастасия Удалова.</a:t>
            </a:r>
          </a:p>
        </p:txBody>
      </p:sp>
      <p:pic>
        <p:nvPicPr>
          <p:cNvPr id="6146" name="Picture 2" descr="https://www.kidsreview.ru/sites/default/files/styles/card_197_97/public/09/21/2017_-_0149/karls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21" y="2179076"/>
            <a:ext cx="5524789" cy="272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19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апреля (суббота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dirty="0"/>
              <a:t>"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Цыпленок", спектакль для детей от 2 до 6 лет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театре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Karlsson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Haus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Ломоносова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1586" y="5744257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>
                <a:hlinkClick r:id="rId2"/>
              </a:rPr>
              <a:t>http://www.karlssonhaus.ru/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15253" y="2133600"/>
            <a:ext cx="58580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"Цыпленок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- спектакль по мотивам одноименной сказки К.И. Чуковского для детей от 2 до 6 лет, посвященный мамам. Это история о том, как маленький ребенок впервые сталкивается с прекрасным, но в то же время жестоким большим миром.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Продолжительность: 35 минут. 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сменная обувь. 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26089" y="5350495"/>
            <a:ext cx="5844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8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ул. Ломоносова, д. 14</a:t>
            </a:r>
            <a:r>
              <a:rPr lang="ru-RU" dirty="0"/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www.kidsreview.ru/sites/default/files/styles/card_600_400/public/05/23/2019_-_2355/cyplen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26" y="163532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7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178588"/>
            <a:ext cx="931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апреля (воскресенье)</a:t>
            </a: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"Серебряное копытце", интерактивный спектакль для детей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театре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Karlsson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Haus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Фонтанке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4077" y="5764989"/>
            <a:ext cx="534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 подробности можно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организаторов: </a:t>
            </a:r>
            <a:r>
              <a:rPr lang="en-US" dirty="0">
                <a:hlinkClick r:id="rId3"/>
              </a:rPr>
              <a:t>http://www.karlssonhaus.ru/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64637" y="2165140"/>
            <a:ext cx="5581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"Серебряное копытце" - интерактивный кукольный спектакль о волшебном козлике по мотивам одноименной сказки П. Бажова. Постановка рассчитана на детей от 4 до 8 лет. Продолжительность: 1 час, без антракта.</a:t>
            </a:r>
          </a:p>
          <a:p>
            <a:pPr algn="just"/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предварительная запись.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Санкт-Петербург, набережная реки Фонтанки, д. 50 (во дворе)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0" i="0" dirty="0">
              <a:solidFill>
                <a:schemeClr val="bg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www.kidsreview.ru/sites/default/files/styles/card_600_400/public/05/23/2019_-_2340/s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3" y="169130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04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689</Words>
  <Application>Microsoft Office PowerPoint</Application>
  <PresentationFormat>Широкоэкранный</PresentationFormat>
  <Paragraphs>62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143</cp:revision>
  <dcterms:created xsi:type="dcterms:W3CDTF">2019-09-12T10:44:51Z</dcterms:created>
  <dcterms:modified xsi:type="dcterms:W3CDTF">2021-03-19T07:46:16Z</dcterms:modified>
</cp:coreProperties>
</file>