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6" r:id="rId3"/>
    <p:sldId id="258" r:id="rId4"/>
    <p:sldId id="259" r:id="rId5"/>
    <p:sldId id="256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0B458-10E6-4267-B1AD-8E72832A10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D8E03-4176-4F37-A114-054C76095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5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D8E03-4176-4F37-A114-054C7609575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7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0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2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0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60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6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0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6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2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6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8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A97F-04B5-4FC5-9098-E7A83E01B98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9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tupenkiclub.ru/stupenki-v-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vk.com/botsad_spb?w=wall-14060510_7988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vk.com/wall-49754702_73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laginpark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eatr-pp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drim.spb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teatrsvetlitsa.ru/afisha/muzykalnyy-dilizhans-estradnyy-spektakl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im.spb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(суббота)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"Масленица или как Ванюша весну встречал", интерактивный спектакль для малышей 1-6 лет в студии "Ступеньки"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68545" y="4809003"/>
            <a:ext cx="53446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stupenkiclub.ru/stupenki-v-o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СПб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Беринга д. 23, корп. 2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7589" y="2046640"/>
            <a:ext cx="58865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"Масленица или как Ванюша весну встречал" - тематический интерактивный спектакль для малышей 1-6 лет в студии "Ступеньки" Васильевский Остров.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ролях :Геннадий Морозов и Ольга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Воропинова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минут + фотографирование с куклами в декорациях спектакля.</a:t>
            </a:r>
          </a:p>
        </p:txBody>
      </p:sp>
      <p:pic>
        <p:nvPicPr>
          <p:cNvPr id="1026" name="Picture 2" descr="https://www.kidsreview.ru/sites/default/files/styles/card_600_400/public/02/19/2021_-_2004/1cc_4nqevk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210842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86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(воскресенье)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рождение телефонного аппарата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537015"/>
            <a:ext cx="5444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://www.tripadvisor.ru/Attraction_Review-g298507-d6490926-Reviews-Museum_of_Telephone_History-St_Petersburg_Northwestern_District.html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44836" y="1183649"/>
            <a:ext cx="65947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«Музей истории телефона» </a:t>
            </a:r>
          </a:p>
          <a:p>
            <a:pPr algn="just"/>
            <a:r>
              <a:rPr lang="ru-RU" sz="20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Шпалерная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60,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истории телефона, представляющий крупнейшее в России собрание артефактов телефонной связи, — новый масштабный проект компании «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Мастертел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одного из ведущих телекоммуникационных провайдеров Москвы и Санкт-Петербурга. Компания «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Мастертел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не раз выступала инициатором, организатором и участником значимых социальных и культурных проектов. Один из них — создание суперсовременного высокотехнологичного Музея истории телефона, экспонирующего уникальную коллекцию раритетных телефонных аппаратов и аксессуаров из Европы, США и России. Некогда простое увлечение историей телефонной связи переросло в коллекционирование, позволившее собрать фундаментальную коллекцию. </a:t>
            </a:r>
            <a:endParaRPr lang="ru-RU" sz="2000" i="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3" y="1120422"/>
            <a:ext cx="4495129" cy="42545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54539" y="590034"/>
            <a:ext cx="293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«Музей истории телефона» </a:t>
            </a:r>
          </a:p>
        </p:txBody>
      </p:sp>
    </p:spTree>
    <p:extLst>
      <p:ext uri="{BB962C8B-B14F-4D97-AF65-F5344CB8AC3E}">
        <p14:creationId xmlns:p14="http://schemas.microsoft.com/office/powerpoint/2010/main" val="50399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(понедельник)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«Оттепель чувств»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Ботаническом саду Петра Великого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34703" y="4656604"/>
            <a:ext cx="5344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/>
              <a:t> </a:t>
            </a:r>
            <a:r>
              <a:rPr lang="en-US" dirty="0">
                <a:hlinkClick r:id="rId2" tooltip="Сайт организаторов"/>
              </a:rPr>
              <a:t>https://</a:t>
            </a:r>
            <a:r>
              <a:rPr lang="en-US" dirty="0" smtClean="0">
                <a:hlinkClick r:id="rId2" tooltip="Сайт организаторов"/>
              </a:rPr>
              <a:t>vk.com/botsad_spb?w=wall-14060510_79885</a:t>
            </a:r>
            <a:endParaRPr lang="ru-RU" dirty="0" smtClean="0"/>
          </a:p>
          <a:p>
            <a:pPr algn="just"/>
            <a:endParaRPr lang="ru-RU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Санкт-Петербург, ул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Профессора Попова,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87103" y="1857507"/>
            <a:ext cx="57048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программе: выставка тюльпанов и 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сирени «Мечты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 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весне»,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ботанической живописи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RuBotanicals.ru,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Субтропического оранжерейного маршрута в режиме Прогулки (0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+),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Ботанического музея Билеты в кассе в день визита или электронные на сайте. 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в Сад в масках.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Фестиваль «Оттепель чувств»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5" y="1857507"/>
            <a:ext cx="5717858" cy="40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72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(суббота)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масленица", интерактивная программа для детей 3-10 и родителей в театре "Волшебный мандарин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778" y="5888503"/>
            <a:ext cx="5344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>
                <a:hlinkClick r:id="rId2"/>
              </a:rPr>
              <a:t>https://vk.com/wall-49754702_736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24503" y="1778091"/>
            <a:ext cx="595666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"Здравствуй, масленица" - игровая интерактивная программа для детей 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3-10 лет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родителей в театре "Волшебный мандарин". Демьян и Матрёна расскажут о каждом дне масленицы и научат встречать весну.</a:t>
            </a:r>
          </a:p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Зрителей ждут весёлые игры и конкурсы, а также дискотека с фигурками из шариков в подарок. Места ограничены, обязательна предварительная 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телефону или в группе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ВК.</a:t>
            </a:r>
          </a:p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сменная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обувь.</a:t>
            </a:r>
          </a:p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час. 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Ириновский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пр., д. 32, кв. 189  </a:t>
            </a:r>
          </a:p>
        </p:txBody>
      </p:sp>
      <p:pic>
        <p:nvPicPr>
          <p:cNvPr id="3074" name="Picture 2" descr="https://www.kidsreview.ru/sites/default/files/styles/card_600_400/public/03/06/2021_-_0112/bgcrkpdi4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8" y="191980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(воскресенье)</a:t>
            </a:r>
          </a:p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Нарядная масленица в Никольских рядах 2021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5147" y="5748694"/>
            <a:ext cx="5344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://elaginpark.org/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&quot;Шуми, Масленица!&quot; в ЦПКиО им. Кир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2" y="1712364"/>
            <a:ext cx="5328545" cy="355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39826" y="1070490"/>
            <a:ext cx="66521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и 14 марта 2021 года, самая нарядная городская масленица пройдет в зимнем дворе Никольских рядов.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 сказки, яркие орнаменты, меха и вышивка, часто встречающиеся в модных коллекциях ведущих мировых кутюрье на протяжении последнего столетия, призваны вдохновить петербуржцев на создание собственных нарядов для похода на масленицу в Никольские ряды. Уличные гуляния во дворе Никольских рядов развернутся на территории европейского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Развлекать нарядных гостей будут артисты знаменитого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Cirque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Soleil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программе воскресного веселья — выступление акробатов, трюки с колесом сира и завораживающее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файер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-шоу. А те, кто этой зимой так и не успел прокатиться с самой большой городской горки и покружиться на венецианской карусели, смогут наверстать упущенное в грядущие выходные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9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3892" y="86376"/>
            <a:ext cx="900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(суббота)</a:t>
            </a:r>
          </a:p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"Палочка-выручалочка", детский спектакль театра "Бродячая собачка" в "Плодах Просвещения"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06836" y="4810636"/>
            <a:ext cx="534468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>
                <a:hlinkClick r:id="rId2"/>
              </a:rPr>
              <a:t>http://teatr-pp.ru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pPr algn="just"/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проспект Энгельса, д. 154 (ТРК "Гранд Каньон", 3 этаж)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06836" y="1771398"/>
            <a:ext cx="57357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по мотивам сказок Владимира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Сутеева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"Яблоко" и "Палочка-выручалочка" для детей от 3 лет театра "Бродячая собачка". Продолжительность: 50 минут.</a:t>
            </a:r>
          </a:p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 5 лет могут проходить по одному билету с одним сопровождающим при условии, что ребёнок не занимает отдельного места в зале. Каждый зритель с 5 лет должен иметь отдельный билет.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www.kidsreview.ru/sites/default/files/styles/card_600_400/public/03/21/2016_-_2224/palochka-vyruchalochk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56119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0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5" y="178588"/>
            <a:ext cx="9315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(воскресенье)</a:t>
            </a:r>
          </a:p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"Кот в сапогах", спектакль для детей от 3 до 10 лет 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Театре драматических импровизаций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10804" y="4813700"/>
            <a:ext cx="55655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www.drim.spb.ru</a:t>
            </a:r>
            <a:endParaRPr lang="ru-RU" dirty="0" smtClean="0"/>
          </a:p>
          <a:p>
            <a:pPr algn="just"/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проспект Стачек, д. 72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181903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"Кот в сапогах" в Театре драматических импровизаций - спектакль про хитрого Кота, который спасает своего хозяина от людоеда и женит на самой настоящей принцессе. Продолжительность спектакля – 1 час. Для детей 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3-10 лет.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спектакле звучит живая музыка (скрипка и фортепиано). Фортепиано - А. Михайловская, скрипка - М.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Ужегов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https://www.kidsreview.ru/sites/default/files/styles/card_600_400/public/PT_03/18/2011_-_2106/k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4" y="181903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9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5" y="178588"/>
            <a:ext cx="93150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(суббота)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театра</a:t>
            </a:r>
          </a:p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"Музыкальный дилижанс", эстрадное представление в стиле диско для детей 3-10 лет в "Чаплин Холле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046" y="5701725"/>
            <a:ext cx="5344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>
                <a:hlinkClick r:id="rId2"/>
              </a:rPr>
              <a:t>https://teatrsvetlitsa.ru/afisha/muzykalnyy-dilizhans-estradnyy-spektakl/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www.kidsreview.ru/sites/default/files/styles/card_600_400/public/02/14/2020_-_1959/dsc_66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6" y="2038139"/>
            <a:ext cx="5294013" cy="352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39664" y="186863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2021 - праздник к Дню Театра в "Чаплин Холле" на Петроградской для 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3-10 лет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Эстрадное представление в стиле диско "Музыкальный дилижанс" включает в себя: активности в фойе и спектакль на сцене.</a:t>
            </a:r>
          </a:p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Рассадка партерная, билеты с местами, есть VIP-ложи и места за столиками. Работает буфет, гардероб.</a:t>
            </a:r>
          </a:p>
          <a:p>
            <a:pPr algn="just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Билеты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театральных кассах города и на сайте организатора. Продолжительность: 2 часа.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91426" y="4993839"/>
            <a:ext cx="5844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Санкт-Петербург</a:t>
            </a:r>
            <a:r>
              <a:rPr lang="ru-RU" sz="2000" dirty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Пироговская</a:t>
            </a:r>
            <a:r>
              <a:rPr lang="ru-RU" sz="2000" dirty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набережная, д. 5/2 (напротив "Авроры")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7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5" y="178588"/>
            <a:ext cx="9315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(воскресенье)</a:t>
            </a:r>
          </a:p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 чем рассказали волшебники", спектакль для детей от 3 лет в Театре драматических импровизаций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077" y="5764989"/>
            <a:ext cx="5344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>
                <a:hlinkClick r:id="rId3"/>
              </a:rPr>
              <a:t>http://www.drim.spb.ru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92346" y="1691301"/>
            <a:ext cx="558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 чем рассказали волшебники" в Театре драматических импровизаций - спектакль про доктора Айболита, который борется с разбойниками и спасает животных.</a:t>
            </a:r>
          </a:p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Продолжительность спектакля -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час. Для детей 3-7 лет. В ролях: С. Смирнов, А.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Сорвин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 Тригубенко, А.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Семикрас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И. Смирнова, О. Цветкова, Н. Швец, О. Швец, Ю.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Иванайнен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Фортепиано - А. Михайловская.</a:t>
            </a:r>
          </a:p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проспект Стачек, д. 72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www.kidsreview.ru/sites/default/files/styles/card_600_400/public/11/08/2014_-_1807/volw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3" y="166695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04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571</Words>
  <Application>Microsoft Office PowerPoint</Application>
  <PresentationFormat>Широкоэкранный</PresentationFormat>
  <Paragraphs>66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134</cp:revision>
  <dcterms:created xsi:type="dcterms:W3CDTF">2019-09-12T10:44:51Z</dcterms:created>
  <dcterms:modified xsi:type="dcterms:W3CDTF">2021-03-19T05:38:39Z</dcterms:modified>
</cp:coreProperties>
</file>