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452E-8E6A-475E-B510-300D1668859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0116-7D93-43FC-924C-554DCC182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76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452E-8E6A-475E-B510-300D1668859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0116-7D93-43FC-924C-554DCC182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87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452E-8E6A-475E-B510-300D1668859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0116-7D93-43FC-924C-554DCC182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825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452E-8E6A-475E-B510-300D1668859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0116-7D93-43FC-924C-554DCC18275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8590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452E-8E6A-475E-B510-300D1668859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0116-7D93-43FC-924C-554DCC182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141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452E-8E6A-475E-B510-300D1668859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0116-7D93-43FC-924C-554DCC182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782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452E-8E6A-475E-B510-300D1668859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0116-7D93-43FC-924C-554DCC182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637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452E-8E6A-475E-B510-300D1668859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0116-7D93-43FC-924C-554DCC182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66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452E-8E6A-475E-B510-300D1668859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0116-7D93-43FC-924C-554DCC182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56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452E-8E6A-475E-B510-300D1668859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0116-7D93-43FC-924C-554DCC182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30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452E-8E6A-475E-B510-300D1668859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0116-7D93-43FC-924C-554DCC182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1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452E-8E6A-475E-B510-300D1668859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0116-7D93-43FC-924C-554DCC182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7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452E-8E6A-475E-B510-300D1668859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0116-7D93-43FC-924C-554DCC182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86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452E-8E6A-475E-B510-300D1668859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0116-7D93-43FC-924C-554DCC182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2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452E-8E6A-475E-B510-300D1668859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0116-7D93-43FC-924C-554DCC182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74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452E-8E6A-475E-B510-300D1668859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0116-7D93-43FC-924C-554DCC182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2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452E-8E6A-475E-B510-300D1668859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0116-7D93-43FC-924C-554DCC182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6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D55452E-8E6A-475E-B510-300D1668859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90116-7D93-43FC-924C-554DCC182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622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Наша армия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8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Вооруженные Силы РФ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3" y="1596980"/>
            <a:ext cx="4367137" cy="465141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2018 г. Вооруженные Силы РФ насчитывали до 900 тыс. военнослужащих (5 место в мире). Имея такую численность, обладая мощными современными системами вооружений и обеспечивая тесное взаимодействие между видами и родами войск, российские Вооруженные Силы гарантируют полную безопасность своей Родины.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94" y="1596980"/>
            <a:ext cx="5702858" cy="411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6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7083" y="2052918"/>
            <a:ext cx="4421725" cy="241605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Вооруженные Силы РФ – важнейшее составляющее независимого Российского государства, гарантия его безопасности в современном мире.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808" y="1326524"/>
            <a:ext cx="5736839" cy="430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Виды и рода войск вооруженных сил России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9071" y="2598498"/>
            <a:ext cx="3674750" cy="276378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Вооруженные Силы России включают 3 основных вида – Сухопутные войска, Военно-Морские Силы, Воздушно-Космические Силы.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589" y="2052918"/>
            <a:ext cx="6041516" cy="385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Сухопутные войска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3" y="1378040"/>
            <a:ext cx="4653543" cy="48703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Являются самой большой и структурно разветвленной частью армии России. Их священной задачей является надежная защита всей российской территории и граждан РФ от внешней военной агрессии, при необходимости – проведение эффективных наступательных/оборонительных операций с использованием всех тактико-технических возможностей армии.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39" y="1493983"/>
            <a:ext cx="5465140" cy="409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Военно-Морские Силы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318" y="1265563"/>
            <a:ext cx="5259086" cy="4999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Данный вид защищает национальные интересы России в океанской (морской) и прибрежной зонах</a:t>
            </a:r>
            <a:r>
              <a:rPr lang="ru-RU" dirty="0" smtClean="0"/>
              <a:t>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Боевая корабельная группировка и вспомогательные соединения ВМС решают разнообразные задачи – ракетно-артиллерийские удары по морским целям и береговым позициям врага, взаимодействие с сухопутными и воздушными компонентами ВС, высадка тактических десантов с моря, сопровождение мирных судов для защиты от действий флотов противника и нападений пиратов.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611" y="1700336"/>
            <a:ext cx="5510716" cy="412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Воздушно-Космические Силы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3" y="1416676"/>
            <a:ext cx="4511876" cy="4831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 сегодня это наиболее молодой по возрасту вид российских ВС. С быстрым развитием современных технологий и вынужденной необходимостью активно решать военно-политические задачи в околоземном пространстве Военно-Воздушные Силы в августе 2015 г. президентским указом были преобразованы в ВКС с расширением зоны своих действий.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384" y="1635618"/>
            <a:ext cx="5570049" cy="41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1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</TotalTime>
  <Words>248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Ион</vt:lpstr>
      <vt:lpstr>Наша армия</vt:lpstr>
      <vt:lpstr>Вооруженные Силы РФ </vt:lpstr>
      <vt:lpstr>Презентация PowerPoint</vt:lpstr>
      <vt:lpstr>Виды и рода войск вооруженных сил России </vt:lpstr>
      <vt:lpstr>Сухопутные войска</vt:lpstr>
      <vt:lpstr>Военно-Морские Силы</vt:lpstr>
      <vt:lpstr>Воздушно-Космические Силы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армия</dc:title>
  <dc:creator>Пользователь Windows</dc:creator>
  <cp:lastModifiedBy>Пользователь Windows</cp:lastModifiedBy>
  <cp:revision>4</cp:revision>
  <dcterms:created xsi:type="dcterms:W3CDTF">2020-02-18T20:46:21Z</dcterms:created>
  <dcterms:modified xsi:type="dcterms:W3CDTF">2020-03-09T13:53:45Z</dcterms:modified>
</cp:coreProperties>
</file>