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7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60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42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40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60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26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90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86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92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765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28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2A97F-04B5-4FC5-9098-E7A83E01B98A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9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drim.spb.ru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vk.com/festival_icefantasy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mimigrants.ru/spektakli/Tayna-sokrovisch-14.html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mimigrants.ru/spektakli/TSirk-SHardam-S-16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pmishow.com/nu-pogodi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sunduchok_skazok" TargetMode="External"/><Relationship Id="rId2" Type="http://schemas.openxmlformats.org/officeDocument/2006/relationships/hyperlink" Target="http://www.museumdolls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territoria.fun/elki5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kidsreview.ru/spb/catalog/ne-kabuki-dramaticheskiy-teatr-v-sankt-peterburge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llusium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746" y="178588"/>
            <a:ext cx="9005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(среда)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Встречаем Новый год на Дворцовой площади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7975" y="5957903"/>
            <a:ext cx="8451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</a:t>
            </a:r>
          </a:p>
          <a:p>
            <a:pPr algn="just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://www.kp.ru/afisha/spb/daily/kuda-sxodit-v-sankt-peterburge-na-novyj-god-2020/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98327" y="1265496"/>
            <a:ext cx="46551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канун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года внимание всего Петербурга, безусловно, будет приковано к праздничной шоу-программе на Дворцовой площади и Невском проспекте.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22:00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декабря там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заработают две площадки – первая с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интерактивами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центрального портика Гостиного Двора, а вторая со сценой на Малой Конюшенной улице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Новый год без масштабного фейерверка?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раз он начнется ровно в 03:00 1 января на Дворцовой набережной и растянется на большой площади акватории Невы.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Праздничная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 итоге продлится до 4 часов утра.</a:t>
            </a:r>
          </a:p>
        </p:txBody>
      </p:sp>
      <p:pic>
        <p:nvPicPr>
          <p:cNvPr id="2050" name="Picture 2" descr="big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36860"/>
            <a:ext cx="68580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99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2655" y="372552"/>
            <a:ext cx="8437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(воскресенье)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"Про Ежика и Медвежонка", интерактивный спектакль 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Театре Драматических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Импровизаций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17671" y="5146575"/>
            <a:ext cx="5777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://www.drim.spb.ru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www.kidsreview.ru/sites/default/files/styles/card_600_400/public/08/16/2017_-_1917/ezhik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" y="2205566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42362" y="2496512"/>
            <a:ext cx="52785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"Про Ежика и Медвежонка" - интерактивный спектакль для детей от 3 до 9 лет. 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персонажами сказки зрители узнают, что такое смена сезонов, научатся превращаться в деревья, животных и птиц, будут удить рыбу, потанцуют и увидят театр теней.</a:t>
            </a:r>
          </a:p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Нужна предварительная запись. Продолжительность: 1 час</a:t>
            </a:r>
            <a:endParaRPr lang="ru-RU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244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055" y="178588"/>
            <a:ext cx="11319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(суббота)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ледовых скульптур «ICE FANTASY-2020» в Петропавловской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крепости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432589"/>
            <a:ext cx="5777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Сайт организаторов"/>
              </a:rPr>
              <a:t>https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Сайт организаторов"/>
              </a:rPr>
              <a:t>://vk.com/festival_icefantasy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Фестиваль ледовых скульптур «ICE FANTASY-2020» в Петропавловской креп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6" y="1384082"/>
            <a:ext cx="5098473" cy="35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77345" y="1200832"/>
            <a:ext cx="62068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21 декабря 2019 по 9 февраля 2020 года, В Петропавловской крепости проходит традиционный зимний фестиваль ледовых скульптур «ICE FANTASY-2020». 230 тонн хрустального льда в руках скульпторов превратились в волшебную сказку. В этом году зрителей будет ждать целая ледяная планета, населённая разнообразными представителями флоры и фауны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Традиционно, в шатре-холодильнике, установленном у Нарышкина бастиона Петропавловской крепости, собрались настоящие энтузиасты, профессиональные скульпторы, создатели поражающих воображение произведений искусства. Только люди, по-настоящему увлеченные своим делом, способны вкладывать свой талант в работу с таким хрупким и сложным материалом, как лёд, ведь ледяные шедевры прекрасны, но, к сожалению, так не долговечны. В работе над экспозицией фестиваля ежегодно принимают участие лучшие в России и в мире ледовых дел мастера — призеры и победители различных международных соревнований, проходящих в Бельгии, Франции, Германии, Китае и других странах.  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55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946" y="178588"/>
            <a:ext cx="8437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(воскресенье)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Крещения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215" y="4938475"/>
            <a:ext cx="5333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146" name="Picture 2" descr="Праздник Крещения в Санкт-Петербурге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04" y="1536058"/>
            <a:ext cx="5112789" cy="287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30983" y="1152620"/>
            <a:ext cx="676101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18 на 19 января в Санкт-Петербурге пройдут мероприятия, посвященные одному из главных православных праздников — Крещению Господню. Главная купель города будет у стен Петропавловской крепости. Набрать Крещенской воды можно будет во всех петербургских храмах до 27 января — дня отдания Крещения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Господня.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2011 года в самом сердце Петербурга, у стен Петропавловской крепости, обустраивается </a:t>
            </a:r>
            <a:r>
              <a:rPr lang="ru-RU" sz="16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крещенская купель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 организуется </a:t>
            </a:r>
            <a:r>
              <a:rPr lang="ru-RU" sz="16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праздничная программа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гостей и жителей Северной столицы. По традиции центральная купель 19 января будет работать с десяти утра до полуночи. Торжественное освящение совершит митрополит Санкт-Петербургский и Ладожский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Варсонофий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этого, посетители смогут </a:t>
            </a:r>
            <a:r>
              <a:rPr lang="ru-RU" sz="16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участие в играх, конкурсах и молодецких забавах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 также будет организована </a:t>
            </a:r>
            <a:r>
              <a:rPr lang="ru-RU" sz="16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хороводная </a:t>
            </a:r>
            <a:r>
              <a:rPr lang="ru-RU" sz="16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Крещение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Богоявление является важным праздником для всех верующих, ведь в этот день Иоанн крестил Иисуса Христа в водах реки Иордан. Главная особенность праздника — освещение воды в Храмах и в специальных купелях. </a:t>
            </a:r>
            <a:endParaRPr lang="ru-RU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Купание </a:t>
            </a:r>
            <a:r>
              <a:rPr lang="ru-RU" sz="16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купелях не является обязательным обрядом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 отмечает Русская православная церковь, купание — это соединение народных традиций с действами церкви. Главное в этот праздник посетить храм, принять участие в богослужение и причаститься, чтобы хотя бы частичкой своей души прикоснуться к таинству праздника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7517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5782" y="178588"/>
            <a:ext cx="8437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(суббота)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"Тайна сокровищ", мюзикл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театре "</a:t>
            </a:r>
            <a:r>
              <a:rPr lang="ru-RU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Мимигранты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62255" y="4642315"/>
            <a:ext cx="5507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</a:t>
            </a:r>
          </a:p>
          <a:p>
            <a:pPr algn="just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://www.mimigrants.ru/spektakli/Tayna-sokrovisch-14.html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www.kidsreview.ru/sites/default/files/styles/card_600_400/public/11/24/2019_-_0116/ti6qjbnlb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1" y="1888493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86055" y="2041120"/>
            <a:ext cx="55833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"Тайна сокровищ" - мюзикл о враждующих пиратских кланах, поиске сокровищ и любви, созданный по мотивам пьесы Дамира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Салимзянова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"Веселый Роджер". Зрителей ждет постановка с современной пиратской лексикой и ритмами, оригинальной музыкой и праздничной атмосферой. </a:t>
            </a: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от 5 до 12 лет. Продолжительность: 1 час.</a:t>
            </a:r>
            <a:endParaRPr lang="ru-RU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41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5782" y="178588"/>
            <a:ext cx="8437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(воскресенье)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"Цирк </a:t>
            </a:r>
            <a:r>
              <a:rPr lang="ru-RU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Шардам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-С!", детский спектакль в театре "</a:t>
            </a:r>
            <a:r>
              <a:rPr lang="ru-RU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Мимигранты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3818" y="4462771"/>
            <a:ext cx="57773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://www.mimigrants.ru/spektakli/TSirk-SHardam-S-16.html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www.kidsreview.ru/sites/default/files/styles/card_600_400/public/10/24/2019_-_1404/img_6713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9" y="178258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44491" y="235787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Спектакль-концерт "Цирк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Шардам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-С!" - комическая феерия с тремя слонами, акулой и одним удавом по произведениям Д. Хармса для детей 5-12 лет. Представление проходит в сопровождении живой музыки.</a:t>
            </a: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- 60 минут, без антракта.</a:t>
            </a:r>
            <a:endParaRPr lang="ru-RU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66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746" y="178588"/>
            <a:ext cx="9005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января (четверг)</a:t>
            </a: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Шоу «Волшебные фонтаны — 13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месяцев»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673" y="58248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://kuda-spb.ru/event/volshebnye-fontany/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4" name="Picture 2" descr="Шоу «Волшебные фонтаны — 13 месяцев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13" y="1321422"/>
            <a:ext cx="6106679" cy="407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0292" y="1393735"/>
            <a:ext cx="497378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 все знаем, что год разделен на 12 месяцев — каждый из них особенный, но, как гласит «Большая книга времени», мало кто знает о том, что есть Тринадцатый месяц, который был похищен и заколдован в Замке Зла. Что это за загадочный персонаж и когда приходит его время? Ответы зритель сможет узнать вместе с героями новогоднего циркового спектакля «Волшебные фонтаны — 13 месяцев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представления — 2 часа 30 минут с одним антрактом. Ребенок до 4 лет включительно может пройти на представление с одним взрослым по одному билету, но без предоставления отдельного места при наличии документа, подтверждающего возраст ребенка  </a:t>
            </a:r>
          </a:p>
        </p:txBody>
      </p:sp>
    </p:spTree>
    <p:extLst>
      <p:ext uri="{BB962C8B-B14F-4D97-AF65-F5344CB8AC3E}">
        <p14:creationId xmlns:p14="http://schemas.microsoft.com/office/powerpoint/2010/main" val="751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746" y="178588"/>
            <a:ext cx="9005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января (пятница)</a:t>
            </a: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новогоднее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шоу "Ну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погоди! Поймай звезду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1726" y="59197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://pmishow.com/nu-pogodi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8" name="Picture 2" descr="https://www.kidsreview.ru/sites/default/files/styles/card_600_400/public/12/05/2018_-_0000/asvzbztbv0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6" y="1456819"/>
            <a:ext cx="6169062" cy="411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0291" y="1895021"/>
            <a:ext cx="49807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30 декабря 2018 по 6 января 2019 в комплексе "М-1 Арена" для детей от 3 до 12 лет и их родителей пройдет новогоднее шоу "Ну, погоди! Поймай звезду".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Главными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действующими лицами станут персонажи популярного мультфильма и сами гости мероприятия.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Зрителей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ждет интерактивный шоу-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загадками и головоломками, а также масштабное театрализованное представление.</a:t>
            </a:r>
          </a:p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 1 час 15 минут.</a:t>
            </a:r>
            <a:endParaRPr lang="ru-RU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24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746" y="178588"/>
            <a:ext cx="9005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января (суббота)</a:t>
            </a: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"Новогодние огни Москвы - сказочная столица", 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Москву с "Планетой тур" из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Петербурга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5769470"/>
            <a:ext cx="5611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://vk.com/topic-188536908_40568693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22" name="Picture 2" descr="https://www.kidsreview.ru/sites/default/files/styles/card_600_400/public/12/16/2019_-_1822/xzn_rubno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4487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47163" y="1614487"/>
            <a:ext cx="52231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января 2020 года из Петербурга стартует двухдневный тур в Москву для детей от 3 лет и взрослых - "Новогодние огни Москвы - сказочная столица". 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программе: обзорная экскурсия по Москве, посещение "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Союзмультфильма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музея "Еда Руси", "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Робостанции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"Измайловского кремля" и др.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программы включено: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Ж/Д переезд,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Питание: 1 завтрак, 2 обеда,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Транспортное обслуживание по городу Москва,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Проживание в гостинице в номерах стандарт,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Услуги гида-экскурсовода,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Входные билеты по программе,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Новогодний подарок (детям),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Новогодний сувенир (взрослым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запись обязательна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76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746" y="178588"/>
            <a:ext cx="9005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января (воскресенье)</a:t>
            </a: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"Сундучок сказок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зимний театральный фестиваль для детей от 2 лет и их родителей в Музее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43930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/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www.museumdolls.ru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://vk.com/sunduchok_skazok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kidsreview.ru/sites/default/files/styles/card_600_400/public/12/08/2019_-_2056/img_2066-54005114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6" y="173181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34546" y="1731818"/>
            <a:ext cx="56110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января в 12:00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just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на Востоке звезда, или Рождественское чудо", театр "Тутти" (от 3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лет).</a:t>
            </a:r>
          </a:p>
          <a:p>
            <a:pPr algn="just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Подробнее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телефону, на сайте музея или в группе фестиваля в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соцсетях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стоимость билета на показ входит посещение музея - и постоянной экспозиции, и временных выставок.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покупка билетов обязательна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242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4181" y="178588"/>
            <a:ext cx="11416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января (понедельник)</a:t>
            </a: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Чудесаты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новогодний шоу-спектакль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центре творческой свободы "</a:t>
            </a:r>
            <a:r>
              <a:rPr lang="ru-RU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935" y="5159870"/>
            <a:ext cx="5306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</a:t>
            </a:r>
          </a:p>
          <a:p>
            <a:pPr algn="just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Перейти на сайт"/>
              </a:rPr>
              <a:t>https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Перейти на сайт"/>
              </a:rPr>
              <a:t>://territoria.fun/elki5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kidsreview.ru/sites/default/files/styles/card_600_400/public/11/26/2019_-_2316/9jf_slgat0q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1" y="1482436"/>
            <a:ext cx="5008420" cy="333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83382" y="1258968"/>
            <a:ext cx="648392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программе: шоу мыльных пузырей, снежное </a:t>
            </a:r>
            <a:r>
              <a:rPr lang="ru-R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конфеттишоу</a:t>
            </a: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магия и фокусы, световое шоу, химическое шоу, шоу с жидким азотом и энергетическое шоу.</a:t>
            </a:r>
          </a:p>
          <a:p>
            <a:pPr algn="just"/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Сюжет: есть на свете такие герои, которые каждый день творят добро и волшебство для сохранения радости в мире. Они помогают ребятам видеть добрые сновидения, они заботятся о мире животных и растений, они помогают людям влюбляться и любить друг друга. Этих героев зовут </a:t>
            </a:r>
            <a:r>
              <a:rPr lang="ru-R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Чудесаты</a:t>
            </a: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стать </a:t>
            </a:r>
            <a:r>
              <a:rPr lang="ru-R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Чудесатом</a:t>
            </a: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каждый, но для этого необходимо найти своё чудо. Маленький помощник Дедушки Мороза по имени </a:t>
            </a:r>
            <a:r>
              <a:rPr lang="ru-R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Снежик</a:t>
            </a: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мечтает найти его, чтобы каждый день, как и другие </a:t>
            </a:r>
            <a:r>
              <a:rPr lang="ru-R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Чудесаты</a:t>
            </a: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дарить людям радость. Но его желание настолько велико, что перерастает в зависть по отношению к другим </a:t>
            </a:r>
            <a:r>
              <a:rPr lang="ru-R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Чудесатам</a:t>
            </a: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 не слушается Дедушку Мороза и им завладевает злая маска. Ребята попробуют </a:t>
            </a:r>
            <a:r>
              <a:rPr lang="ru-RU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</a:t>
            </a:r>
            <a:r>
              <a:rPr lang="ru-RU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Снежику</a:t>
            </a:r>
            <a:r>
              <a:rPr lang="ru-RU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снять маску и понять, что чудо живёт в сердце каждого</a:t>
            </a:r>
            <a:r>
              <a:rPr lang="ru-RU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программу также включён новогодний </a:t>
            </a:r>
            <a:r>
              <a:rPr lang="ru-R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</a:t>
            </a: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 сказочными героями перед началом спектакля и подарок от Деда Мороза. Свободная рассадка. Места для родителей - после 10 ряда. Продолжительность: 1 час 15 минут. </a:t>
            </a:r>
            <a:b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 запись обязательна.</a:t>
            </a:r>
            <a:endParaRPr lang="ru-RU" sz="170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00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746" y="178588"/>
            <a:ext cx="9005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января (вторник)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«Рождественская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звезда»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6520" y="55621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://calendar.fontanka.ru/articles/9095/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77889" y="1314792"/>
            <a:ext cx="52647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фестивалю огня «Рождественская Звезда», который вечером 7 и 8 января превратит стену Петропавловской крепости в мультимедийный экран и выпустит на Стрелку Васильевского острова пожирателей огня, началась за много месяцев до.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зрители увидели музыкальные салюты, рисунки в воздухе и фей из Питера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Пэна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команды из Белоруссии, Азербайджана, Андорры и США привезли в город тонны пиротехники, а художники научились рисовать в воздухе и управлять 3D-звёздами в виртуальной реальности. Рассказываем, кто, как и зачем будет зажигать на Стрелке Васильевского острова, и что при этом происходит в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закулисье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https://i.ytimg.com/vi/eQM1htUV2ls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42" y="1600885"/>
            <a:ext cx="6237478" cy="350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154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5782" y="178588"/>
            <a:ext cx="8437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января (среда)</a:t>
            </a: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"Как Емеля за ёлкой ходил", 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новогодний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кукольный спектакль с праздничной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4491" y="4975389"/>
            <a:ext cx="57773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(812) 957-01-58, +7 (921) 349-51-02, +7 (812)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323-92-58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"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Не-Кабуки"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www.kidsreview.ru/sites/default/files/styles/card_600_400/public/11/11/2017_-_0152/kak_emel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1" y="2088719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41473" y="2088719"/>
            <a:ext cx="56803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"Как Емеля за ёлкой ходил" - новогодний кукольный спектакль с праздничной программой для детей от 4 лет. 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ждут игры и хороводы у елки, а также общение с кукольным Дедом Морозом. </a:t>
            </a:r>
          </a:p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подарок входят развивающие игры, книги.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взять с собой сменную обувь. Продолжительность - 45 минут.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билетов по телефону. Возможна доставка для групп.</a:t>
            </a:r>
            <a:endParaRPr lang="ru-RU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24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5782" y="463801"/>
            <a:ext cx="8437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(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суббота)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Песочное шоу для всей семьи в музее "</a:t>
            </a:r>
            <a:r>
              <a:rPr lang="ru-RU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Иллюзиум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4491" y="4333665"/>
            <a:ext cx="5777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://illusium.org/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www.kidsreview.ru/sites/default/files/styles/card_600_400/public/12/28/2017_-_0052/dzttvcblta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7" y="1737983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44491" y="2136154"/>
            <a:ext cx="56318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января 2020 в 14:00 в музее "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Иллюзиум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пройдет новогоднее песочное шоу для всей семьи.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нарисует сказочную историю песком, озвучивая ее героев.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час.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и сменная обувь не требуются.</a:t>
            </a:r>
          </a:p>
        </p:txBody>
      </p:sp>
    </p:spTree>
    <p:extLst>
      <p:ext uri="{BB962C8B-B14F-4D97-AF65-F5344CB8AC3E}">
        <p14:creationId xmlns:p14="http://schemas.microsoft.com/office/powerpoint/2010/main" val="1402473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711</Words>
  <Application>Microsoft Office PowerPoint</Application>
  <PresentationFormat>Широкоэкранный</PresentationFormat>
  <Paragraphs>92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90</cp:revision>
  <dcterms:created xsi:type="dcterms:W3CDTF">2019-09-12T10:44:51Z</dcterms:created>
  <dcterms:modified xsi:type="dcterms:W3CDTF">2020-01-10T11:39:45Z</dcterms:modified>
</cp:coreProperties>
</file>