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zoo.ru/posetitelyam/news/belaya-medvedica-uslada-otmechaet-svoj-32-j-den-rozhdeniy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kazkabalet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eatr-pp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migrant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imigrants.ru/spektakli/S-Privetom-Vinni-Puh-33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elesokolo.ru/show/nppvz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ssorticlub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 (воскресенье)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зоопарк приглашает на празднование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белой медведицы Услады и ее внучки. 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0473" y="57140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</a:p>
        </p:txBody>
      </p:sp>
      <p:pic>
        <p:nvPicPr>
          <p:cNvPr id="5" name="Picture 2" descr="День Рождения белой медведицы Услады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6" y="2341418"/>
            <a:ext cx="5338545" cy="35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0" y="1559140"/>
            <a:ext cx="6386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Услада отметит свой 32-день рождения. Символ Ленинградского зоопарка, мама 16 медвежат, долгожительница и большая любительница свёклы — Услада стала настоящей гордостью Санкт-Петербурга. Увидев фотографии, вы проникнетесь к величавой красавице теплыми и нежными чувствами. Желаем Усладе крепкого здоровья, пусть она и дальше радует гостей Ленинградского зоопарка! 1 декабря зоопарк приглашает на празднование сразу двух дней рождения — Услады и ее внучки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Хаарчааны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 медведицы родились в ноябре, поэтому сотрудники решили объединить два радостных события. Для посетителей подготовили интерактивную программу. Все желающие смогут поучаствовать в веселых играх и познакомиться с невероятными фактами из жизни северных хищников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3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E7517C"/>
                </a:solidFill>
                <a:latin typeface="Roboto"/>
                <a:hlinkClick r:id="rId3" tooltip="Сайт организаторов"/>
              </a:rPr>
              <a:t>http://www.spbzoo.ru/posetitelyam/news/belaya-medvedica-uslada-otmechaet-svoj-32-j-den-rozhdeniya/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(суббота)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основания Эрмитажа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0473" y="57140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://kuda-spb.ru/event/dni-ermitazha-2019/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218" y="1009585"/>
            <a:ext cx="7148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2019 года, Государственный Эрмитаж ежегодно празднует день своего основания — в День святой Екатерины. Датой основания Эрмитажа считается 1764 год, когда Екатерина Великая приобрела коллекцию произведений живописи у берлинского купца И. Э.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Гоцковского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 этой дате Эрмитаж каждый год готовит специальную программу, получившую название «Дни Эрмитажа», которая включает различные события и целый ряд новых выставок. Вход 7 декабря в Эрмитаж — бесплатный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рамках Дней Эрмитажа 7 декабря состоится уже традиционный видео-показ современного искусства на Дворцовой площади. В этом году в честь празднования своего 255-летия Эрмитаж представит видеозапись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перформанса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из ведущих художников современности Яна Фабра — «Любовь — высшая сила». 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Петербуржцы и гости города смогут увидеть историю о рыцаре 7 декабря на Дворцовой площади с десяти часов утра до восьми вечера. Вход свободный.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«Дни Эрмитажа»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009585"/>
            <a:ext cx="4613564" cy="26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3955747"/>
            <a:ext cx="4613564" cy="25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3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декабря (воскресенье)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Щелкунчик", праздничный балет для всей семьи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БКЗ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«Октябрьский»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5436913"/>
            <a:ext cx="484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>
                <a:hlinkClick r:id="rId2"/>
              </a:rPr>
              <a:t>http://skazkabalet.ru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s://www.kidsreview.ru/sites/default/files/styles/card_600_400/public/11/11/2019_-_2052/nutcracker-023-photo-by-m.logvinov-16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839570"/>
            <a:ext cx="4576628" cy="30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4564" y="1540610"/>
            <a:ext cx="7197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 8 декабря 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на сцене БКЗ "Октябрьский" покажут "Щелкунчик" - праздничный балет для всей семьи. Хореография В. Вайнонена.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известный в мире рождественский балет по мотивам сказки Э.Т.А. Гофмана "Щелкунчик и мышиный король" будет исполнен в предрождественские дни учащимися и выпускниками Академии русского балета им. А.Я Вагановой под руководством Николая Цискаридзе.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история о любви, смелости, силах добра и зала, облаченная в сказку о заколдованном прекрасном принце и девочке Маше с горячим и открытым сердцем, уже многие годы притягивает к себе сердца и детей, и взрослых.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Неповторимая музыка Чайковского в исполнении симфонического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фантазийные костюмы, свежесть исполнения юных и молодых танцовщиков и мультимедийные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анимированные декорации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выполненные в стиле времен Гофмана, помогут создать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сказочную атмосферу 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новогодних праздников.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2 часа с антрактом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9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(суббота)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Золушка", спектакль для детей от 4 до 10 лет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"Плоды Просвещения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4090" y="3784192"/>
            <a:ext cx="484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://teatr-pp.ru/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www.kidsreview.ru/sites/default/files/styles/card_600_400/public/04/19/2017_-_1026/zolushka_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7919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01690" y="2357667"/>
            <a:ext cx="5001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"Золушка" - музыкальный спектакль для детей от 4 до 10 лет по мотивам одноименной западноевропейской сказки. Продолжительность: 1 час.</a:t>
            </a:r>
          </a:p>
        </p:txBody>
      </p:sp>
    </p:spTree>
    <p:extLst>
      <p:ext uri="{BB962C8B-B14F-4D97-AF65-F5344CB8AC3E}">
        <p14:creationId xmlns:p14="http://schemas.microsoft.com/office/powerpoint/2010/main" val="323251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декабря (воскресенье)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"Фи..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или Озорные выкрутасы", спектакль-игра для детей от 3 до 10 в театре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Мимигранты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3513" y="4243034"/>
            <a:ext cx="484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://mimigrants.ru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www.kidsreview.ru/sites/default/files/styles/card_600_400/public/10/24/2018_-_2216/59418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173374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4342" y="2218159"/>
            <a:ext cx="4908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"Фи..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или Озорные выкрутасы" - спектакль-игра про трех закадычных друзей - Фигу, Булю и Дулю - с клоунадой, чудесами и догонялками. Продолжительность: 1 час 15 минут. Для детей от 3 до 10 лет.</a:t>
            </a:r>
          </a:p>
        </p:txBody>
      </p:sp>
    </p:spTree>
    <p:extLst>
      <p:ext uri="{BB962C8B-B14F-4D97-AF65-F5344CB8AC3E}">
        <p14:creationId xmlns:p14="http://schemas.microsoft.com/office/powerpoint/2010/main" val="222491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(суббота)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из Великого Устюга в Санкт-Петербурге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83" y="5529246"/>
            <a:ext cx="5320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://kuda-spb.ru/event/ded-moroz-iz-velikogo-ustjuga-v-sankt-peterburge-2019/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Дед Мороз из Великого Устюга в Санкт-Петербурге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5" y="1706130"/>
            <a:ext cx="5213206" cy="34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0473" y="145870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2019 года, в Санкт-Петербург приедет Дед Мороз из Великого Устюга. В 18:00 на Дворцовой площади Дед Мороз поприветствует жителей и гостей Санкт-Петербурга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даст старт забегу Дедов Морозов, в котором дети и взрослые вместе преодолеют дистанцию в два километра. Новогодние гуляния на Дворцовой площади и на Невском проспекте начнутся в 23:00 31 декабря. Стоит отметить, что ежегодно Дед Мороз из Великого Устюга радует петербуржцев ярким и запоминающимся прибытием на — каждый раз — новом виде транспорта. В 2018 году он явился горожанам на воздушном шаре, в 2017 году использовался волшебный паровоз, а до этого карета и даже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квадроцикл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 (воскресенье)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 приветом, Винни Пух", спектакль для детей от 4 лет в театре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Мимигранты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946" y="4524518"/>
            <a:ext cx="5375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://www.mimigrants.ru/spektakli/S-Privetom-Vinni-Puh-33.html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1925782"/>
            <a:ext cx="5715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6946" y="2175495"/>
            <a:ext cx="55695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"С приветом, Винни Пух" - необычное прочтение всем известного стихотворного цикла Алана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Милна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семейного просмотра с детьми от 4 лет. Игрушечные друзья из детства приходят к повзрослевшему Кристоферу Робину, чтобы вместе вспомнить все приключения. 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 час.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4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1" y="204711"/>
            <a:ext cx="10834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(суббота)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 придуманные приключения в знаменитом лесу",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спектакль-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конно-драматическом театре "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ВелесО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Лепсари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055" y="5269850"/>
            <a:ext cx="3574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://velesokolo.ru/show/nppvzl/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2" y="1973927"/>
            <a:ext cx="4464627" cy="2976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9818" y="1730184"/>
            <a:ext cx="71766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и взрослым предстоит разделиться на две команды и пройти по лесу разными тропками, чтобы разгадать запутанную историю, которая приключилась в Заячьей деревне. Детям придется выполнить задания на ловкость и смекалку и стать настоящим заячьим отрядом, а родителям - проявить умение петь песни и сочинять сказки, чтобы разбудить в берлоге медведя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Потапыча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сможет рассудить всех по справедливости.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пути по следам лесных животных участников ждут эстафеты, хороводы, катание на телеге и множество других сюрпризов.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новогодние праздники к посетителям присоединятся Дед Мороз и Снегурочка. 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- 1500 руб., для детей до 3 лет вход бесплатный.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 желании оплачивается: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подарок на новогодние праздники (500 руб.);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трансфер от станции метро "Ладожская" и обратно (250 руб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Скидки: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- 50% - для многодетных семей, студентов, пенсионеров, а также в честь дня рождения (за 1 день до и 6 дней после);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- 20% - для семей/компаний от 3 человек;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- 15% - на раннее бронирование (более, чем за 7 дней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1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6" y="178588"/>
            <a:ext cx="900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(воскресенье)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Ежик и Медвежонок встречали Новый Год", спектакль для детей от 3 до 7 лет в театре "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Ассорти-клуб»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1527" y="4627800"/>
            <a:ext cx="484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://www.assorticlub.ru/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0473" y="6083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7" y="1826080"/>
            <a:ext cx="5715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2200" y="1958159"/>
            <a:ext cx="5472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Ежик и Медвежонок встречали Новый Год" - новогоднее интерактивное представление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3 до 7 лет 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родителями. Зрителей ждет добрая история о том, как Ежик и Медвежонок искали елку, пили чай и слушали музыку ветра, а Новый год, как всегда, пришел вовремя.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- 60 минут. Приобрести билеты можно онлайн на сайте театра.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64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451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74</cp:revision>
  <dcterms:created xsi:type="dcterms:W3CDTF">2019-09-12T10:44:51Z</dcterms:created>
  <dcterms:modified xsi:type="dcterms:W3CDTF">2019-12-02T13:45:26Z</dcterms:modified>
</cp:coreProperties>
</file>