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A97F-04B5-4FC5-9098-E7A83E01B98A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90CF-9758-4B5A-8962-CE46C7FC4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675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A97F-04B5-4FC5-9098-E7A83E01B98A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90CF-9758-4B5A-8962-CE46C7FC4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608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A97F-04B5-4FC5-9098-E7A83E01B98A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90CF-9758-4B5A-8962-CE46C7FC4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424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A97F-04B5-4FC5-9098-E7A83E01B98A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90CF-9758-4B5A-8962-CE46C7FC4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409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A97F-04B5-4FC5-9098-E7A83E01B98A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90CF-9758-4B5A-8962-CE46C7FC4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606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A97F-04B5-4FC5-9098-E7A83E01B98A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90CF-9758-4B5A-8962-CE46C7FC4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266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A97F-04B5-4FC5-9098-E7A83E01B98A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90CF-9758-4B5A-8962-CE46C7FC4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900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A97F-04B5-4FC5-9098-E7A83E01B98A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90CF-9758-4B5A-8962-CE46C7FC4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866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A97F-04B5-4FC5-9098-E7A83E01B98A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90CF-9758-4B5A-8962-CE46C7FC4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923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A97F-04B5-4FC5-9098-E7A83E01B98A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90CF-9758-4B5A-8962-CE46C7FC4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765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A97F-04B5-4FC5-9098-E7A83E01B98A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90CF-9758-4B5A-8962-CE46C7FC4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283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2A97F-04B5-4FC5-9098-E7A83E01B98A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790CF-9758-4B5A-8962-CE46C7FC4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990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3ghirafa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ukfo.ru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musichallspb.ru/afisha/detskiy-muzykalnyy-spektakl-bremenskie-muzykanty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uklachev.ru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naneve.spb.ru/teatr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im.spb.ru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elesokolo.ru/show/nppvzl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rlssonhaus.ru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teatr-pp.ru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746" y="431951"/>
            <a:ext cx="90054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ноября (суббота)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</a:t>
            </a:r>
            <a:r>
              <a:rPr lang="ru-R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Хеллоуин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для 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 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ресторане "Три жирафа"</a:t>
            </a:r>
            <a:endParaRPr lang="ru-RU" sz="2400" b="0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www.kidsreview.ru/sites/default/files/styles/card_600_400/public/10/11/2019_-_2105/mal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5" y="2295234"/>
            <a:ext cx="5825838" cy="388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76109" y="1493781"/>
            <a:ext cx="569421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31 октября по 4 ноября 2019 в ресторане "Три жирафа" на </a:t>
            </a:r>
            <a:r>
              <a:rPr lang="ru-RU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Электросиле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детей от 3 до 12 лет будут проходить праздники в честь Хэллоуина. В зале разместится фотозона для ярких тематических фотографий, а с 17:00 приглашенный профессиональный гример будет делать </a:t>
            </a:r>
            <a:r>
              <a:rPr lang="ru-RU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аквагрим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всем желающим. Также гостей ждет приветственный </a:t>
            </a:r>
            <a:r>
              <a:rPr lang="ru-RU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кэнди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-бар с особыми угощениями в честь праздника. Завершится мероприятие детским караоке с аниматором и мини-дискотекой.</a:t>
            </a:r>
          </a:p>
          <a:p>
            <a:pPr algn="just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гости, которые придут в костюмах, получат подарок от ресторана.</a:t>
            </a:r>
            <a:endParaRPr lang="ru-RU" sz="2000" b="0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76109" y="585596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подробности можно на сайте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организаторов: </a:t>
            </a:r>
          </a:p>
          <a:p>
            <a:pPr algn="just"/>
            <a:r>
              <a:rPr lang="en-US" dirty="0">
                <a:hlinkClick r:id="rId3" tooltip="Перейти на сайт"/>
              </a:rPr>
              <a:t>http://3ghirafa.ru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399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www.1obl.ru/upload/iblock/7e2/7e2fc01ab3b313a589dcf79e623aff6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84" y="2019498"/>
            <a:ext cx="5744665" cy="323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04654" y="23799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ноября (воскресенье) 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 в 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27949" y="1405479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матери в России отмечается в последнее воскресенье ноября. В 2019 году праздник выпадает на 24 ноября и справляется на официальном уровне 22-й раз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 играют важную роль в продолжении человеческого рода. Они не только вынашивают ребенка, но и занимаются воспитанием, становлением его характера и личности. Всем женщинам, у которых есть дети, а также беременным в России посвящен праздник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Символом праздника является плюшевый медведь и незабудка. Этот цветок был выбран не случайно. По народным поверьям он обладает волшебной силой возвращать память людям, которые забыли о своих родных и близких. Во многих мифологиях он символизирует память и преданность.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62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0" y="9939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ноября (воскресенье) 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Микробус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Бактерикус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", спектакль в театре "Кукольный формат"</a:t>
            </a:r>
            <a:endParaRPr lang="ru-RU" sz="2400" b="0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s://www.kidsreview.ru/sites/default/files/styles/card_600_400/public/webform/extend/mikrobus_i_bakterikus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57" y="2133600"/>
            <a:ext cx="4966856" cy="331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72545" y="1737974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Санитарно-гигиеническая оперетка "</a:t>
            </a:r>
            <a:r>
              <a:rPr lang="ru-RU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Микробус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Бактерикус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 театра "Кукольный формат". Одного грязнулю по имени Сережа атакуют страшные и коварные микробы и вирусы. Они проникают мальчику в уши, зубы, нос и живут там припеваючи.</a:t>
            </a:r>
          </a:p>
          <a:p>
            <a:pPr algn="just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Бедный Сережа начинает отчаянно болеть, чихать и кашлять, а потом решает прогнать злостных захватчиков из своего организма. На помощь ему приходят вода, мыло и зубная щетка.</a:t>
            </a:r>
          </a:p>
          <a:p>
            <a:pPr algn="just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спектакля: 45-50 минут.</a:t>
            </a:r>
            <a:endParaRPr lang="ru-RU" sz="2000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72545" y="520479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подробности можно на сайте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организаторов: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://www.kukfo.ru/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958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2145" y="140962"/>
            <a:ext cx="79386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ноября (суббота) 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"Бременские 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музыканты", музыкальный спектакль для детей 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в "Мюзик-Холле"</a:t>
            </a:r>
            <a:endParaRPr lang="ru-RU" sz="2400" b="0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s://www.kidsreview.ru/sites/default/files/styles/card_600_400/public/03/19/2019_-_1838/191a33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54" y="1671781"/>
            <a:ext cx="5493328" cy="366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957455" y="1341291"/>
            <a:ext cx="623454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"Бременские музыканты" - детский музыкальный спектакль для ребят от 3 до 11 лет на большой сцене театра "Мюзик-Холл". В основе постановки - старинная сказка братьев Гримм, ставшая популярной после выхода пластинки с музыкой Геннадия Гладкова на стихи Юрия </a:t>
            </a:r>
            <a:r>
              <a:rPr lang="ru-RU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Энтина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создания одноименного мультфильма.</a:t>
            </a:r>
          </a:p>
          <a:p>
            <a:pPr algn="just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Спектакль поставлен лауреатом Высшей премии Санкт-Петербурга "Золотой софит", режиссером Натальей Индейкиной. Зрителей ждет романтическая история о любви, настоящей дружбе и жажде приключений. Дети и их родители отправятся бродить по свету вместе с Трубадуром, Ослом, Котом, Псом и Петухом, встретят на своем пути разбойников и грозную Атаманшу, спасут Короля, подружатся с прекрасной Принцессой и споют любимые песни.</a:t>
            </a:r>
            <a:endParaRPr lang="ru-RU" sz="2000" b="0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2454" y="5461914"/>
            <a:ext cx="51331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подробности можно на сайте 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организаторов: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://musichallspb.ru/afisha/detskiy-muzykalnyy-spektakl-bremenskie-muzykanty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704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45241" y="140916"/>
            <a:ext cx="38364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ноября (воскресенье) 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Чудо Света 2019</a:t>
            </a:r>
            <a:endParaRPr lang="ru-RU" sz="2400" b="0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63491" y="1100998"/>
            <a:ext cx="642850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и 3 ноября в Санкт-Петербурге пройдёт Фестиваль «Чудо Света» на Дворцовой! В этом году Фестиваль перенесёт зрителей в виртуальный игровой мир и сюрреалистический </a:t>
            </a:r>
            <a:r>
              <a:rPr lang="ru-RU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Magic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Garden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Удивительный волшебный сад, полный настоящих чудес, оживёт на Дворцовой площади. Гигантские </a:t>
            </a:r>
            <a:r>
              <a:rPr lang="ru-RU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дилжитал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цветы, волшебные существа из мифов и легенд, деревья, сотканные из света… Проходя сквозь волшебный лес, каждый взрослый вновь окунется в атмосферу детства и вспомнит о самых заветных мечтах и фантазиях. Не потеряться в волшебных джунглях поможет специально разработанное приложение с технологией дополненной реальности (AR). Приложение покажет всё, что скрывает завеса реального мира, и поможет отыскать артефакты, открывающие дверь в мир настоящей магии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будет принимать публику каждый день с 19:00 до 22:00. </a:t>
            </a:r>
            <a:endParaRPr lang="ru-RU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будут повторяться каждые 30 минут. </a:t>
            </a:r>
            <a:endParaRPr lang="ru-RU" sz="2000" b="0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russian.news.cn/2019-11/05/138529780_15729244860601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34" y="1981200"/>
            <a:ext cx="5444766" cy="362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745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651480" y="1297492"/>
            <a:ext cx="5235720" cy="529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День народного единства – государственный праздник, день воинской славы России. В 2019 году он отмечается 4 ноября. Это официальный выходной день в стране. Праздник связан с освобождением Москвы от польских захватчиков в 1612 году и символизирует народное единение. Он приурочен ко Дню Казанской иконы Божией Матери. Его отмечают все граждане Российской Федерации. В 2019 году День народного единства празднуется 15-й раз.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народного единства – молодой праздник, который отмечается пышно и торжественно. Его цель – сплотить жителей России независимо от социального положения, национальности или вероисповедания.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55941" y="362589"/>
            <a:ext cx="35125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t"/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ноября (понедельник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fontAlgn="t"/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ень народного единства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17" y="1762999"/>
            <a:ext cx="6248401" cy="416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832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lensoveta.ru/files/afisha_img_big/3701_1557502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47" y="1838712"/>
            <a:ext cx="5344679" cy="395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096000" y="1709225"/>
            <a:ext cx="5791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t"/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дни осенних каникул на сцене ДК Ленсовета состоится спектакль театра кошек </a:t>
            </a:r>
            <a:r>
              <a:rPr lang="ru-RU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Ю.Куклачёва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«МЯУГЛИ»!</a:t>
            </a:r>
          </a:p>
          <a:p>
            <a:pPr algn="just" fontAlgn="t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Приглашаем детей и их родителей совершить увлекательное путешествие в волшебную страну «МЯУГЛИ», где люди и кошки понимают друг друга!</a:t>
            </a:r>
          </a:p>
          <a:p>
            <a:pPr algn="just" fontAlgn="t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жителям этой страны, и людям, и кошкам предстоят удивительные приключения в борьбе с пиратами, которые захотят установить в стране свои «недобрые» порядки!</a:t>
            </a:r>
            <a:endParaRPr lang="ru-RU" sz="2000" b="0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5273" y="296617"/>
            <a:ext cx="6608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ноября 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(понедельник)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t"/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Спектакль театра кошек ЮРИЯ КУКЛАЧЁВА</a:t>
            </a:r>
          </a:p>
          <a:p>
            <a:pPr algn="ctr" fontAlgn="t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«МЯУГЛИ»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96000" y="534666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подробности можно на сайте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организаторов: </a:t>
            </a:r>
            <a:r>
              <a:rPr lang="en-US" dirty="0" smtClean="0">
                <a:hlinkClick r:id="rId3"/>
              </a:rPr>
              <a:t>kuklachev.ru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5460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61310" y="184046"/>
            <a:ext cx="7647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ноября (суббота)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"Сказка 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Василисе Прекрасной, или Царевна-Лягушка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театре "На Неве"</a:t>
            </a:r>
            <a:endParaRPr lang="ru-RU" sz="2400" b="0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https://www.kidsreview.ru/sites/default/files/styles/card_600_400/public/09/05/2018_-_2328/img_96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65" y="2023431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96000" y="1854576"/>
            <a:ext cx="573578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Спектакль "Сказка о Василисе Прекрасной, или Царевна-Лягушка" для детей от 3 лет. История о заколдованной Кощеем Василисе Прекрасной, которую расколдует от злых чар добрый молодец Иван-царевич.</a:t>
            </a:r>
          </a:p>
          <a:p>
            <a:pPr algn="just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Заслуженного деятеля искусств России Татьяны Савенковой. Сказка рассказана современным языком, используется 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молодежная хореография. </a:t>
            </a:r>
          </a:p>
          <a:p>
            <a:pPr algn="just"/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мероприятия: 1,5 часа.</a:t>
            </a:r>
            <a:endParaRPr lang="ru-RU" sz="2000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96000" y="518710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подробности можно на сайте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организаторов: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www.tnaneve.spb.ru/teatr.html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265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41963" y="210235"/>
            <a:ext cx="63869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ноября (воскресенье) 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"Зайка-зазнайка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", спектакль для детей от 3 лет в Театре драматических импровизаций</a:t>
            </a:r>
            <a:endParaRPr lang="ru-RU" sz="2400" b="0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https://www.kidsreview.ru/sites/default/files/styles/card_600_400/public/PT_03/18/2011_-_2102/zai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81" y="2202872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96000" y="2468711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"Зайка-зазнайка" в Театре драматических импровизаций - история для детей 3-7 лет рассказывает о том, как настоящие друзья приходят на помощь даже зазнавшемуся зайке. Спектакль с живой музыкой по пьесе С. Михалкова.</a:t>
            </a:r>
          </a:p>
          <a:p>
            <a:pPr algn="just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спектакля - 45 минут.</a:t>
            </a:r>
            <a:endParaRPr lang="ru-RU" sz="2000" b="0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96000" y="501074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подробности можно на сайте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организаторов: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www.drim.spb.ru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390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4035" y="127153"/>
            <a:ext cx="75645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ноября (суббота) 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"Не 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придуманные приключения в знаменитом лесу", семейный спектакль-</a:t>
            </a:r>
            <a:r>
              <a:rPr lang="ru-RU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конно-драматическом театре "</a:t>
            </a:r>
            <a:r>
              <a:rPr lang="ru-RU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ВелесО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в </a:t>
            </a:r>
            <a:r>
              <a:rPr lang="ru-RU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Лепсари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Ленинградская область</a:t>
            </a:r>
            <a:endParaRPr lang="ru-RU" sz="2400" b="0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www.kidsreview.ru/sites/default/files/styles/card_600_400/public/10/04/2019_-_1947/no2thfysro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001522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096000" y="2001522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Осенью и зимой 2019-2020 конно-драматический театр "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ВелесО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в деревне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Лепсари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приглашает детей и родителей на 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семейный спектакль-</a:t>
            </a:r>
            <a:r>
              <a:rPr lang="ru-RU" sz="20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"Не придуманные приключения в знаменитом лесу".</a:t>
            </a:r>
          </a:p>
          <a:p>
            <a:pPr algn="just"/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"Не придуманные" эти приключения неспроста: зрителям и артистам только предстоит придумать их вместе в ходе действия. Их ждет интерактивная волшебная история: вместе со сказочными персонажами гости будут перемещаться по лесной территории, принимая участие в приключениях и шалостях. В постановке задействованы не только артисты, но и кони. А после спектакля всех ждет традиционное чаепитие.</a:t>
            </a:r>
          </a:p>
          <a:p>
            <a:pPr algn="just"/>
            <a:r>
              <a:rPr lang="ru-RU" sz="20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Даты проведения: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9, 16, 23, 30 ноября в 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15:00</a:t>
            </a:r>
            <a:endParaRPr lang="ru-RU" sz="20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5250" y="600539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подробности можно на сайте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организаторов: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://velesokolo.ru/show/nppvzl/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843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94363" y="33492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ноября (воскресенье)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"Пой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Юсси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пой!", 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спектакль в 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театре </a:t>
            </a:r>
            <a:r>
              <a:rPr lang="ru-RU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Karlsson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Haus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Фонтанке</a:t>
            </a:r>
            <a:endParaRPr lang="ru-RU" sz="2400" b="0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www.kidsreview.ru/sites/default/files/styles/card_600_400/public/05/23/2019_-_2330/yus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66" y="1953491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842866" y="2374940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"Пой, </a:t>
            </a:r>
            <a:r>
              <a:rPr lang="ru-RU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Юсси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пой!" - интерактивное кукольное представление для детей от 3 до 8 лет </a:t>
            </a:r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мотивам шведских сказок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Маленькие зрители узнают о деревенских приключениях котенка </a:t>
            </a:r>
            <a:r>
              <a:rPr lang="ru-RU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Финдуса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петуха </a:t>
            </a:r>
            <a:r>
              <a:rPr lang="ru-RU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Юсси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Продолжительность: 50 минут.</a:t>
            </a:r>
          </a:p>
          <a:p>
            <a:pPr algn="just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Необходима предварительная запись.</a:t>
            </a:r>
            <a:endParaRPr lang="ru-RU" sz="2000" b="0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42866" y="471554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подробности можно на сайте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организаторов: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://www.karlssonhaus.ru/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529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92582" y="32107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ноября (суббота) 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"Буратино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", спектакль для детей от 5 до 8 лет в театре "Плоды Просвещения"</a:t>
            </a:r>
            <a:endParaRPr lang="ru-RU" sz="2400" b="0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s://www.kidsreview.ru/sites/default/files/styles/card_600_400/public/01/15/2018_-_2259/02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4" y="2147455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012872" y="452305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подробности можно на сайте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организаторов: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://teatr-pp.ru/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12872" y="289722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"Буратино" - музыкальный спектакль по мотивам одноименной сказки А. Толстого для детей от 5 до 8 лет. Продолжительность: 1 час 15 минут.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1934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Words>869</Words>
  <Application>Microsoft Office PowerPoint</Application>
  <PresentationFormat>Широкоэкранный</PresentationFormat>
  <Paragraphs>66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63</cp:revision>
  <dcterms:created xsi:type="dcterms:W3CDTF">2019-09-12T10:44:51Z</dcterms:created>
  <dcterms:modified xsi:type="dcterms:W3CDTF">2019-11-05T20:26:14Z</dcterms:modified>
</cp:coreProperties>
</file>